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9" r:id="rId3"/>
    <p:sldId id="259" r:id="rId4"/>
    <p:sldId id="260" r:id="rId5"/>
    <p:sldId id="258" r:id="rId6"/>
    <p:sldId id="257" r:id="rId7"/>
    <p:sldId id="261" r:id="rId8"/>
    <p:sldId id="262" r:id="rId9"/>
    <p:sldId id="263" r:id="rId10"/>
    <p:sldId id="264" r:id="rId11"/>
    <p:sldId id="267" r:id="rId12"/>
    <p:sldId id="266" r:id="rId13"/>
    <p:sldId id="265" r:id="rId14"/>
    <p:sldId id="268" r:id="rId15"/>
    <p:sldId id="270" r:id="rId16"/>
    <p:sldId id="271" r:id="rId17"/>
    <p:sldId id="272" r:id="rId18"/>
    <p:sldId id="278" r:id="rId19"/>
    <p:sldId id="277" r:id="rId20"/>
    <p:sldId id="276" r:id="rId21"/>
    <p:sldId id="275" r:id="rId22"/>
    <p:sldId id="274" r:id="rId23"/>
    <p:sldId id="273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035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634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266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350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869055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308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298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55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864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1403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887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143DC97-553A-4237-B29F-39170E1A07FC}" type="datetimeFigureOut">
              <a:rPr lang="hu-HU" smtClean="0"/>
              <a:t>2021. 05. 02.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9829C48-B5A2-40D0-BA63-C938E69E5BDB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759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F67A60-2807-4B97-A3F9-45C406486A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Anyák</a:t>
            </a:r>
            <a:br>
              <a:rPr lang="hu-HU"/>
            </a:br>
            <a:r>
              <a:rPr lang="hu-HU"/>
              <a:t>napja</a:t>
            </a:r>
            <a:br>
              <a:rPr lang="hu-HU"/>
            </a:br>
            <a:r>
              <a:rPr lang="hu-HU"/>
              <a:t>3/a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21DC273-04C3-40F4-86EB-6E8D6BF9A6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944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37197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Hat pohár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LELKESEDÉS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6" name="Kép 5" descr="A képen szöveg, fal látható&#10;&#10;Automatikusan generált leírás">
            <a:extLst>
              <a:ext uri="{FF2B5EF4-FFF2-40B4-BE49-F238E27FC236}">
                <a16:creationId xmlns:a16="http://schemas.microsoft.com/office/drawing/2014/main" id="{DBBF05EC-08C3-44B5-949B-40EC76BCC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1525" y="9334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3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37197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Nagy csipet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ERŐ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 descr="A képen személy, fal, modellt állás, beltéri látható&#10;&#10;Automatikusan generált leírás">
            <a:extLst>
              <a:ext uri="{FF2B5EF4-FFF2-40B4-BE49-F238E27FC236}">
                <a16:creationId xmlns:a16="http://schemas.microsoft.com/office/drawing/2014/main" id="{66152BA2-E286-428F-BB56-56F97BDA8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4" y="0"/>
            <a:ext cx="7191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5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643464"/>
            <a:ext cx="526732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Hat kanál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GONDOSKODÁS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 descr="A képen fal, beltéri látható&#10;&#10;Automatikusan generált leírás">
            <a:extLst>
              <a:ext uri="{FF2B5EF4-FFF2-40B4-BE49-F238E27FC236}">
                <a16:creationId xmlns:a16="http://schemas.microsoft.com/office/drawing/2014/main" id="{20E33E60-F35A-4189-AD87-EAE86A558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4722" y="109537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5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37197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Egy adag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JÓSÁG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F8D0D15-DD1E-407A-B69B-77697FF0E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5" y="0"/>
            <a:ext cx="4552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0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37197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Csipet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OKOSSÁG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1CBFDD7-63D3-4365-98B9-1B4825EFF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0" y="525839"/>
            <a:ext cx="5370136" cy="537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2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37197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Maroknyi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BÁTORSÁG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 descr="A képen fal, személy, modellt állás látható&#10;&#10;Automatikusan generált leírás">
            <a:extLst>
              <a:ext uri="{FF2B5EF4-FFF2-40B4-BE49-F238E27FC236}">
                <a16:creationId xmlns:a16="http://schemas.microsoft.com/office/drawing/2014/main" id="{7DEFC927-F9FE-4ECA-A468-25D8207DA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6702" y="94297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3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37197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Csupor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BOLDOGSÁG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 descr="A képen fal, személy látható&#10;&#10;Automatikusan generált leírás">
            <a:extLst>
              <a:ext uri="{FF2B5EF4-FFF2-40B4-BE49-F238E27FC236}">
                <a16:creationId xmlns:a16="http://schemas.microsoft.com/office/drawing/2014/main" id="{A27D7DA2-F74D-4051-AC49-06A5B75ED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4994" y="10668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7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37197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Két csipet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ALÁZAT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654BA1D1-6C70-40D4-98F7-A7AC64D3E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4722" y="10287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2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37197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Maréknyi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NYUGALOM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4DF487B-3AD5-45B7-A89C-DEC37233F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5" y="333375"/>
            <a:ext cx="6105525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9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800600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Teáskanál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UDVARIASSÁG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0EE2316-3289-4B8D-B262-5C99DF7CE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9175" y="98107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3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54" y="643464"/>
            <a:ext cx="3437290" cy="4374850"/>
          </a:xfrm>
        </p:spPr>
        <p:txBody>
          <a:bodyPr>
            <a:normAutofit/>
          </a:bodyPr>
          <a:lstStyle/>
          <a:p>
            <a:r>
              <a:rPr lang="hu-HU" sz="7200" b="1" i="1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A legjobb anya receptje!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 b="0" i="1" dirty="0">
              <a:solidFill>
                <a:srgbClr val="F3F3F2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Kép 5" descr="A képen szöveg, személy, modellt állás, csoport látható&#10;&#10;Automatikusan generált leírás">
            <a:extLst>
              <a:ext uri="{FF2B5EF4-FFF2-40B4-BE49-F238E27FC236}">
                <a16:creationId xmlns:a16="http://schemas.microsoft.com/office/drawing/2014/main" id="{8CE46036-897A-4F50-A29A-F483943FC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52" y="533400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6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37197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Nagy adag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KITARTÁS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5D27BFC-757D-4E61-9ED5-664E9E28F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162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4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848225" cy="4374850"/>
          </a:xfrm>
        </p:spPr>
        <p:txBody>
          <a:bodyPr>
            <a:normAutofit fontScale="90000"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Egy fazék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ÁLDOZATOSSÁG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endParaRPr lang="hu-HU" sz="6000" cap="none" dirty="0">
              <a:solidFill>
                <a:srgbClr val="2A1A00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DD81327E-655B-4F0B-9C91-DAFA0DDB6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7380" y="75247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37197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Kis pohár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JÓSZÍVŰSÉG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A5148438-6FE3-4B1B-96A9-C96C57284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0477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0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371975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Ölelésnyi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ANYAI ÖSZTÖN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3BCF841-486A-478E-8279-B93E3166C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4475" y="9715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9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F67A60-2807-4B97-A3F9-45C406486A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Boldog anyák napját!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21DC273-04C3-40F4-86EB-6E8D6BF9A6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025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076699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Három pohár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TÜRELEM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DEEF445-A71A-441D-B87E-3C4F02746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4722" y="98107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8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076699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Egy </a:t>
            </a:r>
            <a:r>
              <a:rPr lang="hu-HU" sz="6000" cap="none" dirty="0" err="1">
                <a:solidFill>
                  <a:srgbClr val="2A1A00"/>
                </a:solidFill>
                <a:latin typeface="Freestyle Script" panose="030804020302050B0404" pitchFamily="66" charset="0"/>
              </a:rPr>
              <a:t>üvegnyi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ENERGIA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E095976-34FE-4E5D-912C-7ED4F6325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8750" y="92392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5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076699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Két kanál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VAGÁNYSÁG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6" name="Kép 5" descr="A képen fal, személy látható&#10;&#10;Automatikusan generált leírás">
            <a:extLst>
              <a:ext uri="{FF2B5EF4-FFF2-40B4-BE49-F238E27FC236}">
                <a16:creationId xmlns:a16="http://schemas.microsoft.com/office/drawing/2014/main" id="{E8E5149A-E420-4CE0-9621-900FAB8D8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7750" y="98107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54" y="643464"/>
            <a:ext cx="3437290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Egy csipet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AKARAT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 descr="A képen fal látható&#10;&#10;Automatikusan generált leírás">
            <a:extLst>
              <a:ext uri="{FF2B5EF4-FFF2-40B4-BE49-F238E27FC236}">
                <a16:creationId xmlns:a16="http://schemas.microsoft.com/office/drawing/2014/main" id="{AD05E044-D36C-48BA-A1FD-ED40381E5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2968" y="1340337"/>
            <a:ext cx="5574989" cy="418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9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076699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Két </a:t>
            </a:r>
            <a:r>
              <a:rPr lang="hu-HU" sz="6000" cap="none" dirty="0" err="1">
                <a:solidFill>
                  <a:srgbClr val="2A1A00"/>
                </a:solidFill>
                <a:latin typeface="Freestyle Script" panose="030804020302050B0404" pitchFamily="66" charset="0"/>
              </a:rPr>
              <a:t>csipe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GYÓGYÍTÓ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ÖLELÉS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4E4AD2E-0389-445F-BBB1-5C00A7BFF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63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5" y="643464"/>
            <a:ext cx="4076699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Nagy kanál</a:t>
            </a: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b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</a:br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AGGÓDÁS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6" name="Kép 5" descr="A képen személy, állás, modellt állás, csoport látható&#10;&#10;Automatikusan generált leírás">
            <a:extLst>
              <a:ext uri="{FF2B5EF4-FFF2-40B4-BE49-F238E27FC236}">
                <a16:creationId xmlns:a16="http://schemas.microsoft.com/office/drawing/2014/main" id="{C8B2A1A1-0DD3-4390-9A3F-1F1A6AF3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81" y="165658"/>
            <a:ext cx="7610203" cy="63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9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BE8830-E5E5-4C9B-851C-B1B003BB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54" y="643464"/>
            <a:ext cx="3437290" cy="4374850"/>
          </a:xfrm>
        </p:spPr>
        <p:txBody>
          <a:bodyPr>
            <a:normAutofit/>
          </a:bodyPr>
          <a:lstStyle/>
          <a:p>
            <a:r>
              <a:rPr lang="hu-HU" sz="6000" cap="none" dirty="0">
                <a:solidFill>
                  <a:srgbClr val="2A1A00"/>
                </a:solidFill>
                <a:latin typeface="Freestyle Script" panose="030804020302050B0404" pitchFamily="66" charset="0"/>
              </a:rPr>
              <a:t>VILÁG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21133D6-38CF-4CB8-AEFE-C45739A2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54" y="5338354"/>
            <a:ext cx="3437290" cy="992038"/>
          </a:xfrm>
        </p:spPr>
        <p:txBody>
          <a:bodyPr>
            <a:normAutofit/>
          </a:bodyPr>
          <a:lstStyle/>
          <a:p>
            <a:endParaRPr lang="hu-HU" sz="1600">
              <a:solidFill>
                <a:srgbClr val="F3F3F2"/>
              </a:solidFill>
            </a:endParaRPr>
          </a:p>
        </p:txBody>
      </p:sp>
      <p:pic>
        <p:nvPicPr>
          <p:cNvPr id="6" name="Kép 5" descr="A képen kék, növény látható&#10;&#10;Automatikusan generált leírás">
            <a:extLst>
              <a:ext uri="{FF2B5EF4-FFF2-40B4-BE49-F238E27FC236}">
                <a16:creationId xmlns:a16="http://schemas.microsoft.com/office/drawing/2014/main" id="{B7DB3452-0CB3-44F4-BBDA-25CC63357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68" y="643464"/>
            <a:ext cx="5574989" cy="5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1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theme/theme1.xml><?xml version="1.0" encoding="utf-8"?>
<a:theme xmlns:a="http://schemas.openxmlformats.org/drawingml/2006/main" name="Jelvény">
  <a:themeElements>
    <a:clrScheme name="Jelvény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Jelvény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Jelvény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TM10001106[[fn=Jelvény]]</Template>
  <TotalTime>44</TotalTime>
  <Words>117</Words>
  <Application>Microsoft Office PowerPoint</Application>
  <PresentationFormat>Szélesvásznú</PresentationFormat>
  <Paragraphs>24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0" baseType="lpstr">
      <vt:lpstr>Algerian</vt:lpstr>
      <vt:lpstr>Arial</vt:lpstr>
      <vt:lpstr>Freestyle Script</vt:lpstr>
      <vt:lpstr>Gill Sans MT</vt:lpstr>
      <vt:lpstr>Impact</vt:lpstr>
      <vt:lpstr>Jelvény</vt:lpstr>
      <vt:lpstr>Anyák napja 3/a</vt:lpstr>
      <vt:lpstr>A legjobb anya receptje!</vt:lpstr>
      <vt:lpstr>Három pohár  TÜRELEM </vt:lpstr>
      <vt:lpstr>Egy üvegnyi  ENERGIA  </vt:lpstr>
      <vt:lpstr>Két kanál  VAGÁNYSÁG </vt:lpstr>
      <vt:lpstr>Egy csipet  AKARAT </vt:lpstr>
      <vt:lpstr>Két csipe  GYÓGYÍTÓ ÖLELÉS </vt:lpstr>
      <vt:lpstr>Nagy kanál  AGGÓDÁS</vt:lpstr>
      <vt:lpstr>VILÁG</vt:lpstr>
      <vt:lpstr>Hat pohár  LELKESEDÉS</vt:lpstr>
      <vt:lpstr>Nagy csipet ERŐ</vt:lpstr>
      <vt:lpstr>Hat kanál  GONDOSKODÁS</vt:lpstr>
      <vt:lpstr>Egy adag  JÓSÁG</vt:lpstr>
      <vt:lpstr>Csipet  OKOSSÁG</vt:lpstr>
      <vt:lpstr>Maroknyi  BÁTORSÁG</vt:lpstr>
      <vt:lpstr>Csupor  BOLDOGSÁG</vt:lpstr>
      <vt:lpstr>Két csipet  ALÁZAT</vt:lpstr>
      <vt:lpstr>Maréknyi  NYUGALOM</vt:lpstr>
      <vt:lpstr>Teáskanál  UDVARIASSÁG</vt:lpstr>
      <vt:lpstr>Nagy adag  KITARTÁS</vt:lpstr>
      <vt:lpstr>Egy fazék  ÁLDOZATOSSÁG  </vt:lpstr>
      <vt:lpstr>Kis pohár  JÓSZÍVŰSÉG</vt:lpstr>
      <vt:lpstr>Ölelésnyi  ANYAI ÖSZTÖN</vt:lpstr>
      <vt:lpstr>Boldog anyák napját!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Anyák napja 3/a</dc:title>
  <dc:creator>Ivan.barbara@sulid.hu</dc:creator>
  <cp:lastModifiedBy>Ivan.barbara@sulid.hu</cp:lastModifiedBy>
  <cp:revision>7</cp:revision>
  <dcterms:created xsi:type="dcterms:W3CDTF">2021-05-02T05:59:26Z</dcterms:created>
  <dcterms:modified xsi:type="dcterms:W3CDTF">2021-05-02T06:43:41Z</dcterms:modified>
</cp:coreProperties>
</file>