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6" r:id="rId2"/>
    <p:sldId id="288" r:id="rId3"/>
    <p:sldId id="289" r:id="rId4"/>
    <p:sldId id="290" r:id="rId5"/>
    <p:sldId id="280" r:id="rId6"/>
    <p:sldId id="277" r:id="rId7"/>
    <p:sldId id="291" r:id="rId8"/>
    <p:sldId id="292" r:id="rId9"/>
    <p:sldId id="286" r:id="rId10"/>
    <p:sldId id="269" r:id="rId11"/>
    <p:sldId id="293" r:id="rId12"/>
    <p:sldId id="294" r:id="rId13"/>
    <p:sldId id="278" r:id="rId14"/>
    <p:sldId id="295" r:id="rId15"/>
    <p:sldId id="281" r:id="rId16"/>
    <p:sldId id="296" r:id="rId17"/>
    <p:sldId id="279" r:id="rId18"/>
    <p:sldId id="297" r:id="rId19"/>
    <p:sldId id="276" r:id="rId20"/>
    <p:sldId id="287" r:id="rId21"/>
    <p:sldId id="285" r:id="rId22"/>
    <p:sldId id="282" r:id="rId23"/>
    <p:sldId id="298" r:id="rId24"/>
    <p:sldId id="284" r:id="rId25"/>
    <p:sldId id="299" r:id="rId26"/>
    <p:sldId id="300" r:id="rId27"/>
    <p:sldId id="283" r:id="rId28"/>
    <p:sldId id="301" r:id="rId29"/>
    <p:sldId id="302" r:id="rId30"/>
    <p:sldId id="303" r:id="rId31"/>
    <p:sldId id="305" r:id="rId32"/>
    <p:sldId id="304" r:id="rId33"/>
    <p:sldId id="306" r:id="rId34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1F7FB8-D4BA-4AA7-9767-8E4E534C5CDF}" type="datetime1">
              <a:rPr lang="hu-HU" smtClean="0"/>
              <a:t>2020. 04. 30.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5843E1-FD4B-4357-A8D2-0ED2EA71B788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833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650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Csoport 103" descr="Virágok a dia alján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Szabadkézi sokszög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" name="Vonal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" name="Szabadkézi sokszög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grpSp>
          <p:nvGrpSpPr>
            <p:cNvPr id="11" name="Csoport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Szabadkézi sokszög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hu-HU" noProof="0" dirty="0"/>
              </a:p>
            </p:txBody>
          </p:sp>
          <p:sp>
            <p:nvSpPr>
              <p:cNvPr id="13" name="Szabadkézi sokszög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</p:grpSp>
        <p:sp>
          <p:nvSpPr>
            <p:cNvPr id="14" name="Szabadkézi sokszög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hu-HU" noProof="0" dirty="0"/>
            </a:p>
          </p:txBody>
        </p:sp>
        <p:sp>
          <p:nvSpPr>
            <p:cNvPr id="15" name="Szabadkézi sokszög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6" name="Szabadkézi sokszög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7" name="Szabadkézi sokszög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8" name="Szabadkézi sokszög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9" name="Szabadkézi sokszög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hu-HU" noProof="0" dirty="0"/>
            </a:p>
          </p:txBody>
        </p:sp>
        <p:grpSp>
          <p:nvGrpSpPr>
            <p:cNvPr id="20" name="Csoport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Szabadkézi sokszög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22" name="Szabadkézi sokszög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</p:grpSp>
        <p:sp>
          <p:nvSpPr>
            <p:cNvPr id="23" name="Szabadkézi sokszög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4" name="Szabadkézi sokszög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" name="Szabadkézi sokszög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" name="Szabadkézi sokszög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" name="Szabadkézi sokszög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" name="Szabadkézi sokszög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" name="Szabadkézi sokszög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" name="Szabadkézi sokszög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" name="Vonal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" name="Szabadkézi sokszög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" name="Szabadkézi sokszög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" name="Szabadkézi sokszög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" name="Szabadkézi sokszög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" name="Szabadkézi sokszög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" name="Szabadkézi sokszög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8" name="Ellipszis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sp>
          <p:nvSpPr>
            <p:cNvPr id="39" name="Ellipszis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sp>
          <p:nvSpPr>
            <p:cNvPr id="40" name="Ellipszis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grpSp>
          <p:nvGrpSpPr>
            <p:cNvPr id="41" name="Csoport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Szabadkézi sokszög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43" name="Szabadkézi sokszög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44" name="Szabadkézi sokszög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45" name="Szabadkézi sokszög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46" name="Szabadkézi sokszög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hu-HU" noProof="0" dirty="0"/>
              </a:p>
            </p:txBody>
          </p:sp>
        </p:grpSp>
        <p:sp>
          <p:nvSpPr>
            <p:cNvPr id="47" name="Szabadkézi sokszög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8" name="Szabadkézi sokszög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9" name="Szabadkézi sokszög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0" name="Szabadkézi sokszög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1" name="Szabadkézi sokszög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2" name="Ellipszis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sp>
          <p:nvSpPr>
            <p:cNvPr id="53" name="Szabadkézi sokszög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4" name="Vonal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5" name="Szabadkézi sokszög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grpSp>
          <p:nvGrpSpPr>
            <p:cNvPr id="56" name="Csoport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Szabadkézi sokszög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hu-HU" noProof="0" dirty="0"/>
              </a:p>
            </p:txBody>
          </p:sp>
          <p:sp>
            <p:nvSpPr>
              <p:cNvPr id="58" name="Szabadkézi sokszög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</p:grpSp>
        <p:sp>
          <p:nvSpPr>
            <p:cNvPr id="59" name="Szabadkézi sokszög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hu-HU" noProof="0" dirty="0"/>
            </a:p>
          </p:txBody>
        </p:sp>
        <p:sp>
          <p:nvSpPr>
            <p:cNvPr id="60" name="Szabadkézi sokszög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1" name="Szabadkézi sokszög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2" name="Szabadkézi sokszög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3" name="Szabadkézi sokszög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4" name="Szabadkézi sokszög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hu-HU" noProof="0" dirty="0"/>
            </a:p>
          </p:txBody>
        </p:sp>
        <p:grpSp>
          <p:nvGrpSpPr>
            <p:cNvPr id="65" name="Csoport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Szabadkézi sokszög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67" name="Szabadkézi sokszög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</p:grpSp>
        <p:sp>
          <p:nvSpPr>
            <p:cNvPr id="68" name="Szabadkézi sokszög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9" name="Szabadkézi sokszög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0" name="Szabadkézi sokszög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1" name="Szabadkézi sokszög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2" name="Szabadkézi sokszög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3" name="Szabadkézi sokszög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4" name="Szabadkézi sokszög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5" name="Szabadkézi sokszög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6" name="Vonal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7" name="Szabadkézi sokszög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8" name="Szabadkézi sokszög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9" name="Szabadkézi sokszög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80" name="Szabadkézi sokszög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81" name="Szabadkézi sokszög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82" name="Szabadkézi sokszög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83" name="Ellipszis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sp>
          <p:nvSpPr>
            <p:cNvPr id="84" name="Ellipszis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sp>
          <p:nvSpPr>
            <p:cNvPr id="85" name="Ellipszis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grpSp>
          <p:nvGrpSpPr>
            <p:cNvPr id="86" name="Csoport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Szabadkézi sokszög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88" name="Szabadkézi sokszög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89" name="Szabadkézi sokszög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90" name="Szabadkézi sokszög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91" name="Szabadkézi sokszög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hu-HU" noProof="0" dirty="0"/>
              </a:p>
            </p:txBody>
          </p:sp>
        </p:grpSp>
        <p:sp>
          <p:nvSpPr>
            <p:cNvPr id="92" name="Szabadkézi sokszög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3" name="Szabadkézi sokszög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4" name="Szabadkézi sokszög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5" name="Szabadkézi sokszög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6" name="Szabadkézi sokszög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7" name="Ellipszis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grpSp>
          <p:nvGrpSpPr>
            <p:cNvPr id="98" name="Csoport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Szabadkézi sokszög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100" name="Szabadkézi sokszög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101" name="Szabadkézi sokszög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102" name="Szabadkézi sokszög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hu-HU" noProof="0" dirty="0"/>
              </a:p>
            </p:txBody>
          </p:sp>
          <p:sp>
            <p:nvSpPr>
              <p:cNvPr id="103" name="Szabadkézi sokszög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</p:grp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89194F-A4E4-41EE-8F30-4A638D2F7BED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81ADD5-4062-44DF-BD66-CAD5EA59AB9C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A48E6E-D37F-4669-94D7-CCD93C2DCCAB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Csoport 83" descr="Virágok a dia bal oldalán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8" name="Ellipszis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grpSp>
          <p:nvGrpSpPr>
            <p:cNvPr id="9" name="Csoport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Szabadkézi sokszög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11" name="Szabadkézi sokszög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</p:grpSp>
        <p:sp>
          <p:nvSpPr>
            <p:cNvPr id="12" name="Szabadkézi sokszög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4" name="Szabadkézi sokszög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5" name="Szabadkézi sokszög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6" name="Szabadkézi sokszög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7" name="Szabadkézi sokszög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8" name="Ellipszis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9" name="Szabadkézi sokszög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hu-HU" noProof="0" dirty="0"/>
            </a:p>
          </p:txBody>
        </p:sp>
        <p:sp>
          <p:nvSpPr>
            <p:cNvPr id="20" name="Szabadkézi sokszög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sp>
          <p:nvSpPr>
            <p:cNvPr id="21" name="Szabadkézi sokszög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2" name="Szabadkézi sokszög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grpSp>
          <p:nvGrpSpPr>
            <p:cNvPr id="23" name="Csoport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Szabadkézi sokszög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25" name="Vonal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26" name="Szabadkézi sokszög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27" name="Szabadkézi sokszög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28" name="Szabadkézi sokszög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29" name="Ellipszis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noProof="0" dirty="0"/>
              </a:p>
            </p:txBody>
          </p:sp>
        </p:grpSp>
        <p:sp>
          <p:nvSpPr>
            <p:cNvPr id="30" name="Szabadkézi sokszög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" name="Szabadkézi sokszög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sp>
          <p:nvSpPr>
            <p:cNvPr id="32" name="Szabadkézi sokszög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grpSp>
          <p:nvGrpSpPr>
            <p:cNvPr id="33" name="Csoport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Szabadkézi sokszög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35" name="Szabadkézi sokszög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36" name="Szabadkézi sokszög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37" name="Szabadkézi sokszög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38" name="Szabadkézi sokszög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hu-HU" noProof="0" dirty="0"/>
              </a:p>
            </p:txBody>
          </p:sp>
        </p:grpSp>
      </p:grpSp>
      <p:grpSp>
        <p:nvGrpSpPr>
          <p:cNvPr id="83" name="Csoport 82" descr="Virágok a dia jobb oldalán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Szabadkézi sokszög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0" name="Szabadkézi sokszög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1" name="Szabadkézi sokszög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hu-HU" noProof="0" dirty="0"/>
            </a:p>
          </p:txBody>
        </p:sp>
        <p:sp>
          <p:nvSpPr>
            <p:cNvPr id="43" name="Szabadkézi sokszög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4" name="Vonal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5" name="Szabadkézi sokszög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hu-HU" noProof="0" dirty="0"/>
            </a:p>
          </p:txBody>
        </p:sp>
        <p:sp>
          <p:nvSpPr>
            <p:cNvPr id="46" name="Szabadkézi sokszög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7" name="Szabadkézi sokszög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8" name="Szabadkézi sokszög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9" name="Szabadkézi sokszög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0" name="Szabadkézi sokszög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1" name="Szabadkézi sokszög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2" name="Vonal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3" name="Szabadkézi sokszög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4" name="Szabadkézi sokszög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5" name="Szabadkézi sokszög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6" name="Szabadkézi sokszög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7" name="Szabadkézi sokszög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8" name="Szabadkézi sokszög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grpSp>
          <p:nvGrpSpPr>
            <p:cNvPr id="59" name="Csoport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Szabadkézi sokszög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66" name="Szabadkézi sokszög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67" name="Szabadkézi sokszög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</p:grpSp>
        <p:grpSp>
          <p:nvGrpSpPr>
            <p:cNvPr id="60" name="Csoport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Szabadkézi sokszög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62" name="Szabadkézi sokszög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63" name="Szabadkézi sokszög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64" name="Ellipszis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noProof="0" dirty="0"/>
              </a:p>
            </p:txBody>
          </p: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5B8AD-351B-4A87-829B-613B62E30D51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FA5F18-4971-4DEA-A82D-3DC2522735A5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D4AC3-6C61-46FE-A957-1FC74DD49B29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10893B-5789-40A8-86DB-54F883B4A077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Szabadkézi sokszög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" name="Vonal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" name="Szabadkézi sokszög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2" name="Szabadkézi sokszög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3" name="Szabadkézi sokszög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4" name="Szabadkézi sokszög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5" name="Szabadkézi sokszög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6" name="Szabadkézi sokszög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7" name="Szabadkézi sokszög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630B6C-3D27-4C1B-947A-1FD956A965EC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Szabadkézi sokszög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" name="Vonal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" name="Szabadkézi sokszög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2" name="Szabadkézi sokszög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3" name="Szabadkézi sokszög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4" name="Szabadkézi sokszög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5" name="Szabadkézi sokszög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6" name="Szabadkézi sokszög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7" name="Szabadkézi sokszög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5F1300-38F1-458D-8219-F01F4372DC36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Csoport 62" descr="Egy virág a dia jobb oldalán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Szabadkézi sokszög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9" name="Vonal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0" name="Szabadkézi sokszög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1" name="Szabadkézi sokszög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2" name="Szabadkézi sokszög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3" name="Szabadkézi sokszög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6" name="Szabadkézi sokszög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7" name="Szabadkézi sokszög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8" name="Szabadkézi sokszög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grpSp>
        <p:nvGrpSpPr>
          <p:cNvPr id="62" name="Csoport 61" descr="Virágok a dia bal oldalán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Szabadkézi sokszög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" name="Vonal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" name="Szabadkézi sokszög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2" name="Szabadkézi sokszög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3" name="Szabadkézi sokszög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4" name="Szabadkézi sokszög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5" name="Szabadkézi sokszög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6" name="Szabadkézi sokszög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7" name="Vonal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8" name="Szabadkézi sokszög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9" name="Szabadkézi sokszög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0" name="Szabadkézi sokszög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1" name="Szabadkézi sokszög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2" name="Szabadkézi sokszög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3" name="Szabadkézi sokszög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4" name="Szabadkézi sokszög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" name="Szabadkézi sokszög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" name="Vonal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" name="Szabadkézi sokszög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grpSp>
          <p:nvGrpSpPr>
            <p:cNvPr id="28" name="Csoport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Szabadkézi sokszög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30" name="Szabadkézi sokszög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</p:grpSp>
        <p:sp>
          <p:nvSpPr>
            <p:cNvPr id="31" name="Ellipszis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" name="Szabadkézi sokszög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" name="Szabadkézi sokszög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" name="Szabadkézi sokszög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" name="Szabadkézi sokszög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" name="Szabadkézi sokszög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" name="Szabadkézi sokszög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4" name="Ellipszis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5" name="Szabadkézi sokszög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grpSp>
          <p:nvGrpSpPr>
            <p:cNvPr id="49" name="Csoport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Szabadkézi sokszög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51" name="Vonal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52" name="Szabadkézi sokszög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53" name="Szabadkézi sokszög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54" name="Szabadkézi sokszög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55" name="Ellipszis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 noProof="0" dirty="0"/>
              </a:p>
            </p:txBody>
          </p:sp>
        </p:grpSp>
        <p:grpSp>
          <p:nvGrpSpPr>
            <p:cNvPr id="56" name="Csoport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Szabadkézi sokszög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58" name="Szabadkézi sokszög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59" name="Szabadkézi sokszög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60" name="Szabadkézi sokszög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61" name="Szabadkézi sokszög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hu-HU" noProof="0" dirty="0"/>
              </a:p>
            </p:txBody>
          </p:sp>
        </p:grpSp>
      </p:grp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58DEB43-9C20-4BD5-88BF-7A3D8B889E37}" type="datetime1">
              <a:rPr lang="hu-HU" noProof="0" smtClean="0"/>
              <a:t>2020. 04. 30.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Anyák napjára szeretettel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2. Osztály</a:t>
            </a:r>
            <a:br>
              <a:rPr lang="hu-HU" dirty="0" smtClean="0"/>
            </a:br>
            <a:r>
              <a:rPr lang="hu-HU" dirty="0" smtClean="0"/>
              <a:t>2020. május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0" y="2143125"/>
            <a:ext cx="4389120" cy="3876675"/>
          </a:xfrm>
        </p:spPr>
        <p:txBody>
          <a:bodyPr rtlCol="0"/>
          <a:lstStyle/>
          <a:p>
            <a:pPr marL="45720" indent="0" fontAlgn="base">
              <a:buNone/>
            </a:pPr>
            <a:r>
              <a:rPr lang="hu-HU" dirty="0"/>
              <a:t> </a:t>
            </a:r>
            <a:r>
              <a:rPr lang="hu-HU" b="1" dirty="0"/>
              <a:t>Tavaszodik, kis kertemben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kinyílik a tulipán.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Ragyognak a harmatcseppek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anyák napja hajnalán.</a:t>
            </a:r>
            <a:endParaRPr lang="hu-HU" dirty="0"/>
          </a:p>
          <a:p>
            <a:pPr marL="45720" indent="0" fontAlgn="base">
              <a:buNone/>
            </a:pPr>
            <a:r>
              <a:rPr lang="hu-HU" b="1" dirty="0"/>
              <a:t>Kinyílott a bazsarózsa,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kék nefelejcs, tulipán,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neked adom anyák napján,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édes-kedves anyukám.</a:t>
            </a:r>
            <a:endParaRPr lang="hu-HU" dirty="0"/>
          </a:p>
          <a:p>
            <a:pPr marL="4572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A31DA59-7A19-41F5-8B40-DB0392210A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1514476"/>
            <a:ext cx="3162300" cy="4505324"/>
          </a:xfrm>
        </p:spPr>
      </p:pic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E6E844E-B780-4FFD-8CDF-3F2C298EB0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676275"/>
            <a:ext cx="3190081" cy="5876925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48EFCE7B-0A44-4CE9-BF06-2C9945086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038225"/>
            <a:ext cx="4389120" cy="5362575"/>
          </a:xfrm>
        </p:spPr>
        <p:txBody>
          <a:bodyPr>
            <a:normAutofit lnSpcReduction="10000"/>
          </a:bodyPr>
          <a:lstStyle/>
          <a:p>
            <a:pPr marL="45720" indent="0" algn="ctr" fontAlgn="base">
              <a:buNone/>
            </a:pPr>
            <a:r>
              <a:rPr lang="hu-HU" b="1" dirty="0"/>
              <a:t> Odaállok elé,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meghatottan, szépen,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még a kék is kékebb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ma a fényes égen.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A virág a mezőn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illatosabb máma,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pillangókat röptet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szarkaláb, a mályva…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Csokorba kötöttem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szavaimat régen,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elmondani mégis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oly nehéz most </a:t>
            </a:r>
            <a:r>
              <a:rPr lang="hu-HU" b="1" dirty="0" err="1"/>
              <a:t>nékem</a:t>
            </a:r>
            <a:r>
              <a:rPr lang="hu-HU" b="1" dirty="0"/>
              <a:t>.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Végül a szám nyílik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pár ünnepi szóra: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vers, a dal, az ének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jó Anyámnak szól ma!</a:t>
            </a:r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7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D7961D76-3F9B-40B8-BC68-FB9DA1F8A3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9125"/>
            <a:ext cx="3248025" cy="5857876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4D5B23AD-07C6-4DD0-A1A2-671FC341C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228850"/>
            <a:ext cx="4389120" cy="3009900"/>
          </a:xfrm>
        </p:spPr>
        <p:txBody>
          <a:bodyPr/>
          <a:lstStyle/>
          <a:p>
            <a:pPr marL="45720" indent="0" algn="ctr" fontAlgn="base">
              <a:buNone/>
            </a:pPr>
            <a:r>
              <a:rPr lang="hu-HU" dirty="0"/>
              <a:t> </a:t>
            </a:r>
            <a:r>
              <a:rPr lang="hu-HU" b="1" dirty="0"/>
              <a:t>Ma köszönti minden gyerek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akit a legjobban szeret,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felveszi a szép ruháját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 felköszönti anyukáját.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Ibolyákkal egy csokorban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én is kicsi szívem hoztam.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Szépen kérlek, vedd kezedbe,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szereteted melengesse.</a:t>
            </a:r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120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E7202B2E-BA63-4855-8AB3-D9C533A90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314325"/>
            <a:ext cx="4389120" cy="6334125"/>
          </a:xfrm>
        </p:spPr>
        <p:txBody>
          <a:bodyPr/>
          <a:lstStyle/>
          <a:p>
            <a:pPr marL="45720" indent="0">
              <a:buNone/>
            </a:pPr>
            <a:r>
              <a:rPr lang="hu-HU" dirty="0"/>
              <a:t> </a:t>
            </a:r>
            <a:r>
              <a:rPr lang="hu-HU" b="1" dirty="0"/>
              <a:t>Mikor járni tanítottál,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lehajoltál hozzám.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Azt súgtad, hogy: drága kincsem…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 megcsókoltad orcám.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Ölelgettél, cirógattál,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ápoltad a lelkem.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Kedves szóval terelgettél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– bármi rosszat tettem.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Oly sok éjjel virrasztottál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kívánságom lesve.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Álmot hozó meséd nélkül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sose múlt el este.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Beszédre is tanítottál –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szívesen mesélek.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Elmesélem e szép napon,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hogy szeretlek téged.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Ahogyan a barna mackók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szeretik a mézet,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Édes, drága jó Anyácskám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úgy szeretlek téged.</a:t>
            </a:r>
            <a:br>
              <a:rPr lang="hu-HU" b="1" dirty="0"/>
            </a:b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F4ADADE1-0770-491D-BE44-41B0965E27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8650"/>
            <a:ext cx="3266281" cy="5657850"/>
          </a:xfrm>
        </p:spPr>
      </p:pic>
    </p:spTree>
    <p:extLst>
      <p:ext uri="{BB962C8B-B14F-4D97-AF65-F5344CB8AC3E}">
        <p14:creationId xmlns:p14="http://schemas.microsoft.com/office/powerpoint/2010/main" val="2969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A68D44-98FA-4C55-9E3E-619454BFB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9725" y="1485900"/>
            <a:ext cx="4389120" cy="5905499"/>
          </a:xfrm>
        </p:spPr>
        <p:txBody>
          <a:bodyPr/>
          <a:lstStyle/>
          <a:p>
            <a:pPr marL="45720" indent="0" algn="ctr" fontAlgn="base">
              <a:buNone/>
            </a:pPr>
            <a:r>
              <a:rPr lang="hu-HU" dirty="0"/>
              <a:t> </a:t>
            </a:r>
            <a:r>
              <a:rPr lang="hu-HU" b="1" dirty="0"/>
              <a:t>Sok-sok levél van a fán,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Mind hasonló forma,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Milliónyi levél közt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Még sincs két egyforma.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A Földön sok gyerek él,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milliárd is megvan,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De az egész világon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Belőlem csak egy van.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S ha egy nagy tér közepén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Tenger gyerek állna,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Közöttünk az anyukám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Mégis rám találna.</a:t>
            </a:r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FE88AC4-F4FB-463E-98CB-B0D84CA850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809625"/>
            <a:ext cx="3314700" cy="5486400"/>
          </a:xfrm>
        </p:spPr>
      </p:pic>
    </p:spTree>
    <p:extLst>
      <p:ext uri="{BB962C8B-B14F-4D97-AF65-F5344CB8AC3E}">
        <p14:creationId xmlns:p14="http://schemas.microsoft.com/office/powerpoint/2010/main" val="24557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3C9CF23D-0AD1-4BB7-BA3E-C94EC30EA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1438275"/>
            <a:ext cx="5181600" cy="4581525"/>
          </a:xfrm>
        </p:spPr>
        <p:txBody>
          <a:bodyPr/>
          <a:lstStyle/>
          <a:p>
            <a:pPr marL="45720" indent="0" algn="ctr">
              <a:buNone/>
            </a:pPr>
            <a:r>
              <a:rPr lang="hu-HU" dirty="0"/>
              <a:t>Öntözgetem rózsafámat,</a:t>
            </a:r>
            <a:br>
              <a:rPr lang="hu-HU" dirty="0"/>
            </a:br>
            <a:r>
              <a:rPr lang="hu-HU" dirty="0"/>
              <a:t>De nem is hiába,</a:t>
            </a:r>
            <a:br>
              <a:rPr lang="hu-HU" dirty="0"/>
            </a:br>
            <a:r>
              <a:rPr lang="hu-HU" dirty="0"/>
              <a:t>Anyák napja ünnepére,</a:t>
            </a:r>
            <a:br>
              <a:rPr lang="hu-HU" dirty="0"/>
            </a:br>
            <a:r>
              <a:rPr lang="hu-HU" dirty="0"/>
              <a:t>Kihajt minden ága.</a:t>
            </a:r>
          </a:p>
          <a:p>
            <a:pPr marL="45720" indent="0" algn="ctr">
              <a:buNone/>
            </a:pPr>
            <a:r>
              <a:rPr lang="hu-HU" dirty="0"/>
              <a:t>Nyílik </a:t>
            </a:r>
            <a:r>
              <a:rPr lang="hu-HU" dirty="0" err="1"/>
              <a:t>kelyhe</a:t>
            </a:r>
            <a:r>
              <a:rPr lang="hu-HU" dirty="0"/>
              <a:t> rózsaszálnak,</a:t>
            </a:r>
            <a:br>
              <a:rPr lang="hu-HU" dirty="0"/>
            </a:br>
            <a:r>
              <a:rPr lang="hu-HU" dirty="0"/>
              <a:t>Úgy tüzöm a kebelére</a:t>
            </a:r>
            <a:br>
              <a:rPr lang="hu-HU" dirty="0"/>
            </a:br>
            <a:r>
              <a:rPr lang="hu-HU" dirty="0"/>
              <a:t>Az édes anyámnak.</a:t>
            </a:r>
          </a:p>
          <a:p>
            <a:pPr marL="45720" indent="0" algn="ctr">
              <a:buNone/>
            </a:pPr>
            <a:r>
              <a:rPr lang="hu-HU" dirty="0"/>
              <a:t>Kis madárka szólj az ágon,</a:t>
            </a:r>
            <a:br>
              <a:rPr lang="hu-HU" dirty="0"/>
            </a:br>
            <a:r>
              <a:rPr lang="hu-HU" dirty="0"/>
              <a:t>Gyönyörűen, szépen,</a:t>
            </a:r>
            <a:br>
              <a:rPr lang="hu-HU" dirty="0"/>
            </a:br>
            <a:r>
              <a:rPr lang="hu-HU" dirty="0"/>
              <a:t>Ne legyen ma bánat az én</a:t>
            </a:r>
            <a:br>
              <a:rPr lang="hu-HU" dirty="0"/>
            </a:br>
            <a:r>
              <a:rPr lang="hu-HU" dirty="0"/>
              <a:t>Jó anyám szívében.</a:t>
            </a:r>
          </a:p>
          <a:p>
            <a:pPr marL="45720" indent="0" algn="ctr">
              <a:buNone/>
            </a:pP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3E32FAA6-5135-44CB-AC2D-52978893B8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3042444" cy="4724400"/>
          </a:xfrm>
        </p:spPr>
      </p:pic>
    </p:spTree>
    <p:extLst>
      <p:ext uri="{BB962C8B-B14F-4D97-AF65-F5344CB8AC3E}">
        <p14:creationId xmlns:p14="http://schemas.microsoft.com/office/powerpoint/2010/main" val="7638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CD2611-CEAC-417F-A273-5ADC44C67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561974"/>
            <a:ext cx="4389120" cy="6486525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hu-HU" b="1" dirty="0"/>
              <a:t>Ha beteg vagy, fáradt,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És ha gyötör a bánat,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Betakar, vigasztal,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Megveti az ágyad.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Szeresd ezért nagyon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Az édesanyádat!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Sokszor bizony rossz vagy,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Talán nem is láttad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Mikor a két szemén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Könnyek vontak fátylat.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Tiszteld ezért nagyon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Az édesanyádat!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Ő mindig gondol rád,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Megvarrja a ruhád,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Egész nap dolgozik,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Késő estig fárad.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Tiszteld, szeresd ezért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Az édesanyádat!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Gondolj mindig arra,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Hogy a legdrágábbat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Addig kell szeretni,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Míg melletted állhat.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Tiszteld, szeresd ezért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Az édesanyádat!</a:t>
            </a:r>
            <a:br>
              <a:rPr lang="hu-HU" b="1" dirty="0"/>
            </a:b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A3BF3A2-02B4-42C6-96AE-5E49CD08D3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9" y="1304925"/>
            <a:ext cx="3380581" cy="5000625"/>
          </a:xfrm>
        </p:spPr>
      </p:pic>
    </p:spTree>
    <p:extLst>
      <p:ext uri="{BB962C8B-B14F-4D97-AF65-F5344CB8AC3E}">
        <p14:creationId xmlns:p14="http://schemas.microsoft.com/office/powerpoint/2010/main" val="258317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71F94A85-FC03-40EF-8CC9-09152BF3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438149"/>
            <a:ext cx="4389120" cy="6115051"/>
          </a:xfrm>
        </p:spPr>
        <p:txBody>
          <a:bodyPr/>
          <a:lstStyle/>
          <a:p>
            <a:pPr marL="45720" indent="0">
              <a:buNone/>
            </a:pP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Kék nefelejcs, tulipán.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Köszöntelek anyukám!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Kiskertünkből egyszerre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tíz szál rózsát szedtem le.</a:t>
            </a:r>
            <a:endParaRPr lang="hu-HU" dirty="0"/>
          </a:p>
          <a:p>
            <a:pPr marL="45720" indent="0" fontAlgn="base">
              <a:buNone/>
            </a:pPr>
            <a:r>
              <a:rPr lang="hu-HU" b="1" dirty="0"/>
              <a:t>Csokrétába kötöttem,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szép ünneplőt öltöttem.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Ma, e vidám ünnepen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mindenki boldog legyen!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Ahány szirom borul össze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kecsesen e tíz szálon,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annyi évig légy még velem,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tiszta szívből kívánom!</a:t>
            </a:r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7CFEFBC0-941C-47D7-A134-07670D62C7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19125"/>
            <a:ext cx="3476625" cy="5743575"/>
          </a:xfrm>
        </p:spPr>
      </p:pic>
    </p:spTree>
    <p:extLst>
      <p:ext uri="{BB962C8B-B14F-4D97-AF65-F5344CB8AC3E}">
        <p14:creationId xmlns:p14="http://schemas.microsoft.com/office/powerpoint/2010/main" val="1083823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C8A2D36-8FEE-48CA-9EFA-0693496F73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2975"/>
            <a:ext cx="3347911" cy="5619750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9CA28DFF-E2EC-49CD-A85E-5CBCFA724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5080" y="2171699"/>
            <a:ext cx="4389120" cy="4114801"/>
          </a:xfrm>
        </p:spPr>
        <p:txBody>
          <a:bodyPr/>
          <a:lstStyle/>
          <a:p>
            <a:pPr marL="45720" indent="0" algn="ctr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Ha csak egy virág volna, én azt is megkeresném, ha csak egy csillag gyúlna, fényét idevezetném. Ha csak egy madár szólna, megtanulnék a hangján. Ami csak szép s jó volna édesanyámnak adnám.</a:t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48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7FFE80-11BE-4A06-ACFF-CF0FA1FFD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733425"/>
            <a:ext cx="4389120" cy="6124575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hu-HU" b="1" dirty="0"/>
              <a:t>Anyák napján Téged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virággal köszöntelek,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és csak annyit mondok: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Anyukám, szeretlek!</a:t>
            </a:r>
            <a:endParaRPr lang="hu-HU" dirty="0"/>
          </a:p>
          <a:p>
            <a:pPr marL="45720" indent="0" fontAlgn="base">
              <a:buNone/>
            </a:pPr>
            <a:r>
              <a:rPr lang="hu-HU" b="1" dirty="0"/>
              <a:t>Anyukám, szeretlek,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virággal köszöntelek,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mint a gyönge gyökér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 jó anyaföldet.</a:t>
            </a:r>
            <a:endParaRPr lang="hu-HU" dirty="0"/>
          </a:p>
          <a:p>
            <a:pPr marL="45720" indent="0" fontAlgn="base">
              <a:buNone/>
            </a:pPr>
            <a:r>
              <a:rPr lang="hu-HU" b="1" dirty="0"/>
              <a:t>Gondoztál nap mint nap,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aztán évről évre.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tanítottál szóra,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dalra, színre, szépre.</a:t>
            </a:r>
            <a:endParaRPr lang="hu-HU" dirty="0"/>
          </a:p>
          <a:p>
            <a:pPr marL="45720" indent="0" fontAlgn="base">
              <a:buNone/>
            </a:pPr>
            <a:r>
              <a:rPr lang="hu-HU" b="1" dirty="0"/>
              <a:t>És ma, anyák napján,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mint a mag a földet,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életadó anyám,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virággal köszöntelek!</a:t>
            </a:r>
            <a:endParaRPr lang="hu-HU" dirty="0"/>
          </a:p>
          <a:p>
            <a:pPr marL="4572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D611403D-9F62-461F-9067-BE5B17414A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32" y="752475"/>
            <a:ext cx="3912868" cy="5353050"/>
          </a:xfrm>
        </p:spPr>
      </p:pic>
    </p:spTree>
    <p:extLst>
      <p:ext uri="{BB962C8B-B14F-4D97-AF65-F5344CB8AC3E}">
        <p14:creationId xmlns:p14="http://schemas.microsoft.com/office/powerpoint/2010/main" val="6261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CA9E3A60-736B-49FD-B5EF-A6B1FE5624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733425"/>
            <a:ext cx="3571875" cy="5553075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364BFA19-F63E-4E26-84E2-7D693582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733425"/>
            <a:ext cx="4389120" cy="56388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hu-HU" b="1" dirty="0"/>
              <a:t> Ébresztem a napot,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hogy ma szebben kelljen,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Édesanyám felett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arany fénye lengjen!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Ébresztem a kertet,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minden fának ágát,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bontsa ki érette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legszebbik virágát!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Ébresztem a rigót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 a vidám cinegét,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dalolja mindegyik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legvígabb énekét!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Ébresztem a szívem,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forróbban dobogjon: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Az én Édesanyám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mindig mosolyogjon!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07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6F86F67D-045C-4F2A-9E25-475FE72F6A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hu-HU" b="1" dirty="0"/>
              <a:t>Édes jó anyám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Az az imádságom,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Égben lakó jó Istenünk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Rád nagyon vigyázzon.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Szórja be útadat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Gyönge violával,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Jutalmazó két kezének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Minden áldásával.</a:t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DD730464-2C58-48C5-8F79-FEDD7FAACA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1" y="704850"/>
            <a:ext cx="3629024" cy="5743575"/>
          </a:xfrm>
        </p:spPr>
      </p:pic>
    </p:spTree>
    <p:extLst>
      <p:ext uri="{BB962C8B-B14F-4D97-AF65-F5344CB8AC3E}">
        <p14:creationId xmlns:p14="http://schemas.microsoft.com/office/powerpoint/2010/main" val="1509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14565148-CC5C-47D1-8AF1-572BFCCAB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647699"/>
            <a:ext cx="4389120" cy="5991225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hu-HU" dirty="0"/>
              <a:t>Édesanyám, harmat voltam:</a:t>
            </a:r>
            <a:br>
              <a:rPr lang="hu-HU" dirty="0"/>
            </a:br>
            <a:r>
              <a:rPr lang="hu-HU" dirty="0"/>
              <a:t>selyem rétre le is hulltam.</a:t>
            </a:r>
            <a:br>
              <a:rPr lang="hu-HU" dirty="0"/>
            </a:br>
            <a:r>
              <a:rPr lang="hu-HU" dirty="0"/>
              <a:t>Virágokat nevelgettem,</a:t>
            </a:r>
            <a:br>
              <a:rPr lang="hu-HU" dirty="0"/>
            </a:br>
            <a:r>
              <a:rPr lang="hu-HU" dirty="0"/>
              <a:t>hogy azután </a:t>
            </a:r>
            <a:r>
              <a:rPr lang="hu-HU" dirty="0" err="1"/>
              <a:t>néked</a:t>
            </a:r>
            <a:r>
              <a:rPr lang="hu-HU" dirty="0"/>
              <a:t> szedjem.</a:t>
            </a:r>
            <a:br>
              <a:rPr lang="hu-HU" dirty="0"/>
            </a:br>
            <a:r>
              <a:rPr lang="hu-HU" dirty="0"/>
              <a:t>Harmat cseppje, eső szála,</a:t>
            </a:r>
            <a:br>
              <a:rPr lang="hu-HU" dirty="0"/>
            </a:br>
            <a:r>
              <a:rPr lang="hu-HU" dirty="0"/>
              <a:t>könnyű fényt vont a szirmára.</a:t>
            </a:r>
          </a:p>
          <a:p>
            <a:pPr marL="45720" indent="0" algn="ctr" fontAlgn="base">
              <a:buNone/>
            </a:pPr>
            <a:r>
              <a:rPr lang="hu-HU" dirty="0"/>
              <a:t>Anyák napján, édesanyám:</a:t>
            </a:r>
            <a:br>
              <a:rPr lang="hu-HU" dirty="0"/>
            </a:br>
            <a:r>
              <a:rPr lang="hu-HU" dirty="0"/>
              <a:t>ölelésed az én tanyám.</a:t>
            </a:r>
            <a:br>
              <a:rPr lang="hu-HU" dirty="0"/>
            </a:br>
            <a:r>
              <a:rPr lang="hu-HU" dirty="0"/>
              <a:t>Az én tanyám: menedékem,</a:t>
            </a:r>
            <a:br>
              <a:rPr lang="hu-HU" dirty="0"/>
            </a:br>
            <a:r>
              <a:rPr lang="hu-HU" dirty="0"/>
              <a:t>hozzád vezet boldog léptem.</a:t>
            </a:r>
            <a:br>
              <a:rPr lang="hu-HU" dirty="0"/>
            </a:br>
            <a:r>
              <a:rPr lang="hu-HU" dirty="0"/>
              <a:t>Örömkönnyek szemedben. . .</a:t>
            </a:r>
            <a:br>
              <a:rPr lang="hu-HU" dirty="0"/>
            </a:br>
            <a:r>
              <a:rPr lang="hu-HU" dirty="0"/>
              <a:t>Én ezért most, mondd, mit tettem?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Bokrétámat megkötöttem:</a:t>
            </a:r>
            <a:br>
              <a:rPr lang="hu-HU" dirty="0"/>
            </a:br>
            <a:r>
              <a:rPr lang="hu-HU" dirty="0"/>
              <a:t>hímes csokor nőtt kezemben.</a:t>
            </a:r>
            <a:br>
              <a:rPr lang="hu-HU" dirty="0"/>
            </a:br>
            <a:r>
              <a:rPr lang="hu-HU" dirty="0"/>
              <a:t>Virágos most a mi házunk,</a:t>
            </a:r>
            <a:br>
              <a:rPr lang="hu-HU" dirty="0"/>
            </a:br>
            <a:r>
              <a:rPr lang="hu-HU" dirty="0"/>
              <a:t>anyák napján meg kell állnunk!</a:t>
            </a:r>
            <a:br>
              <a:rPr lang="hu-HU" dirty="0"/>
            </a:br>
            <a:r>
              <a:rPr lang="hu-HU" dirty="0"/>
              <a:t>Meg kell állnunk, megpihennünk,</a:t>
            </a:r>
            <a:br>
              <a:rPr lang="hu-HU" dirty="0"/>
            </a:br>
            <a:r>
              <a:rPr lang="hu-HU" dirty="0"/>
              <a:t>édesanyánk ünnepelnünk.</a:t>
            </a:r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7AECA18-6E7B-4F3F-A0F0-41DF75CC83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6725"/>
            <a:ext cx="3318669" cy="5991225"/>
          </a:xfrm>
        </p:spPr>
      </p:pic>
    </p:spTree>
    <p:extLst>
      <p:ext uri="{BB962C8B-B14F-4D97-AF65-F5344CB8AC3E}">
        <p14:creationId xmlns:p14="http://schemas.microsoft.com/office/powerpoint/2010/main" val="26944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46F2D110-2EB1-4FB8-BBD2-491D0F911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057400"/>
            <a:ext cx="4389120" cy="3962400"/>
          </a:xfrm>
        </p:spPr>
        <p:txBody>
          <a:bodyPr/>
          <a:lstStyle/>
          <a:p>
            <a:pPr marL="45720" indent="0" algn="ctr">
              <a:buNone/>
            </a:pPr>
            <a:r>
              <a:rPr lang="hu-HU" dirty="0"/>
              <a:t> Mi van ma, mi van ma?</a:t>
            </a:r>
            <a:br>
              <a:rPr lang="hu-HU" dirty="0"/>
            </a:br>
            <a:r>
              <a:rPr lang="hu-HU" dirty="0"/>
              <a:t>Édesanyák napja</a:t>
            </a:r>
            <a:br>
              <a:rPr lang="hu-HU" dirty="0"/>
            </a:br>
            <a:r>
              <a:rPr lang="hu-HU" dirty="0"/>
              <a:t>Pár szál virág a kezemben:</a:t>
            </a:r>
            <a:br>
              <a:rPr lang="hu-HU" dirty="0"/>
            </a:br>
            <a:r>
              <a:rPr lang="hu-HU" dirty="0"/>
              <a:t>édesanyám kapja.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Azt is azért adja, </a:t>
            </a:r>
            <a:br>
              <a:rPr lang="hu-HU" dirty="0"/>
            </a:br>
            <a:r>
              <a:rPr lang="hu-HU" dirty="0"/>
              <a:t>aki szorongatja:</a:t>
            </a:r>
            <a:br>
              <a:rPr lang="hu-HU" dirty="0"/>
            </a:br>
            <a:r>
              <a:rPr lang="hu-HU" dirty="0"/>
              <a:t>Édesanyám, édesanyám</a:t>
            </a:r>
            <a:br>
              <a:rPr lang="hu-HU" dirty="0"/>
            </a:br>
            <a:r>
              <a:rPr lang="hu-HU" dirty="0"/>
              <a:t>jó szívvel fogadja!</a:t>
            </a:r>
            <a:br>
              <a:rPr lang="hu-HU" dirty="0"/>
            </a:b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AD9DF6D1-5460-48EC-8297-3D60D05659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809625"/>
            <a:ext cx="3590925" cy="5705475"/>
          </a:xfrm>
        </p:spPr>
      </p:pic>
    </p:spTree>
    <p:extLst>
      <p:ext uri="{BB962C8B-B14F-4D97-AF65-F5344CB8AC3E}">
        <p14:creationId xmlns:p14="http://schemas.microsoft.com/office/powerpoint/2010/main" val="3553316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8CD7C4-A31B-4A20-8718-B0A59E5C1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50" y="1714499"/>
            <a:ext cx="4389120" cy="4114801"/>
          </a:xfrm>
        </p:spPr>
        <p:txBody>
          <a:bodyPr/>
          <a:lstStyle/>
          <a:p>
            <a:pPr marL="45720" indent="0" algn="ctr">
              <a:buNone/>
            </a:pPr>
            <a:r>
              <a:rPr lang="hu-HU" dirty="0"/>
              <a:t>Mi van ma, mi van ma?</a:t>
            </a:r>
            <a:br>
              <a:rPr lang="hu-HU" dirty="0"/>
            </a:br>
            <a:r>
              <a:rPr lang="hu-HU" dirty="0"/>
              <a:t>Édesanyák napja</a:t>
            </a:r>
            <a:br>
              <a:rPr lang="hu-HU" dirty="0"/>
            </a:br>
            <a:r>
              <a:rPr lang="hu-HU" dirty="0"/>
              <a:t>Pár szál virág a kezemben:</a:t>
            </a:r>
            <a:br>
              <a:rPr lang="hu-HU" dirty="0"/>
            </a:br>
            <a:r>
              <a:rPr lang="hu-HU" dirty="0"/>
              <a:t>édesanyám kapja.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Azt is azért adja, </a:t>
            </a:r>
            <a:br>
              <a:rPr lang="hu-HU" dirty="0"/>
            </a:br>
            <a:r>
              <a:rPr lang="hu-HU" dirty="0"/>
              <a:t>aki szorongatja:</a:t>
            </a:r>
            <a:br>
              <a:rPr lang="hu-HU" dirty="0"/>
            </a:br>
            <a:r>
              <a:rPr lang="hu-HU" dirty="0"/>
              <a:t>Édesanyám, édesanyám</a:t>
            </a:r>
            <a:br>
              <a:rPr lang="hu-HU" dirty="0"/>
            </a:br>
            <a:r>
              <a:rPr lang="hu-HU" dirty="0"/>
              <a:t>jó szívvel fogadja!</a:t>
            </a:r>
            <a:br>
              <a:rPr lang="hu-HU" dirty="0"/>
            </a:b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183902F-899B-42D2-808C-6B6414B8C0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9" y="1181100"/>
            <a:ext cx="3380581" cy="4953000"/>
          </a:xfrm>
        </p:spPr>
      </p:pic>
    </p:spTree>
    <p:extLst>
      <p:ext uri="{BB962C8B-B14F-4D97-AF65-F5344CB8AC3E}">
        <p14:creationId xmlns:p14="http://schemas.microsoft.com/office/powerpoint/2010/main" val="38866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8B6479CE-4A9E-4AAD-B08C-04F617B2B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561975"/>
            <a:ext cx="4389120" cy="615315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hu-HU" b="1" dirty="0"/>
              <a:t>Odaállok elé,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meghatottan, szépen,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még a kék is kékebb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ma a fényes égen.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A virág a mezőn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illatosabb máma,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pillangókat röptet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szarkaláb, a mályva…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Csokorba kötöttem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szavaimat régen,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elmondani mégis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oly nehéz most </a:t>
            </a:r>
            <a:r>
              <a:rPr lang="hu-HU" b="1" dirty="0" err="1"/>
              <a:t>nékem</a:t>
            </a:r>
            <a:r>
              <a:rPr lang="hu-HU" b="1" dirty="0"/>
              <a:t>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Végül a szám nyílik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pár ünnepi szóra: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vers, a dal, az ének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jó Anyámnak szól ma!</a:t>
            </a:r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5DC0552-50EA-4D0D-8E5E-219A4043B0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57250"/>
            <a:ext cx="3132931" cy="4857750"/>
          </a:xfrm>
        </p:spPr>
      </p:pic>
    </p:spTree>
    <p:extLst>
      <p:ext uri="{BB962C8B-B14F-4D97-AF65-F5344CB8AC3E}">
        <p14:creationId xmlns:p14="http://schemas.microsoft.com/office/powerpoint/2010/main" val="27194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CD3917-9AD3-4EC9-A956-2BA855479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457323"/>
            <a:ext cx="4389120" cy="4114801"/>
          </a:xfrm>
        </p:spPr>
        <p:txBody>
          <a:bodyPr/>
          <a:lstStyle/>
          <a:p>
            <a:pPr marL="45720" indent="0" algn="ctr" fontAlgn="base">
              <a:buNone/>
            </a:pPr>
            <a:r>
              <a:rPr lang="hu-HU" b="1" dirty="0"/>
              <a:t>Kék nefelejcs, tulipán.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Köszöntelek anyukám!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Kiskertünkből egyszerre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tíz szál rózsát szedtem le.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Csokrétába kötöttem,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szép ünneplőt öltöttem.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Ma, e vidám ünnepen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mindenki boldog legyen!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Ahány szirom borul össze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kecsesen e tíz szálon,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annyi évig légy még velem,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tiszta szívből kívánom!</a:t>
            </a:r>
            <a:endParaRPr lang="hu-HU" dirty="0"/>
          </a:p>
          <a:p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2A585C6-5B97-437B-B6DC-927008648A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556" y="828675"/>
            <a:ext cx="3423444" cy="5372099"/>
          </a:xfrm>
        </p:spPr>
      </p:pic>
    </p:spTree>
    <p:extLst>
      <p:ext uri="{BB962C8B-B14F-4D97-AF65-F5344CB8AC3E}">
        <p14:creationId xmlns:p14="http://schemas.microsoft.com/office/powerpoint/2010/main" val="9665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4A29E2F-4B96-4FC5-A673-C627C318F1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952500"/>
            <a:ext cx="3181350" cy="5295899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862F5B-C8C5-490F-B4EE-F16785F58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655" y="2133598"/>
            <a:ext cx="4389120" cy="4114801"/>
          </a:xfrm>
        </p:spPr>
        <p:txBody>
          <a:bodyPr/>
          <a:lstStyle/>
          <a:p>
            <a:pPr marL="45720" indent="0" algn="ctr">
              <a:buNone/>
            </a:pPr>
            <a:r>
              <a:rPr lang="hu-HU" b="1" dirty="0"/>
              <a:t> Ha mosolygó arcod nézem,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Hogyha forró csókod érzem,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Tudom szeretsz édesanyám,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Szeretlek én is igazán.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Ég felé száll imádságom,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Ami jó van a világon,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Amit remél, kíván szíved,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 jó Isten mind adja meg.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Legyen örömökkel telve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Életednek minden perce.</a:t>
            </a:r>
            <a:br>
              <a:rPr lang="hu-HU" b="1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68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F49E1E9D-C2F3-446F-854E-F7EE2F57E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14575"/>
            <a:ext cx="4389120" cy="3705225"/>
          </a:xfrm>
        </p:spPr>
        <p:txBody>
          <a:bodyPr/>
          <a:lstStyle/>
          <a:p>
            <a:pPr marL="45720" indent="0" algn="ctr">
              <a:buNone/>
            </a:pPr>
            <a:r>
              <a:rPr lang="hu-HU" dirty="0"/>
              <a:t>Ha csak egy virág volna, én azt is megkeresném, ha csak egy csillag gyúlna, fényét idevezetném.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 Ha csak egy madár szólna, megtanulnék a hangján. Ami csak szép s jó volna édesanyámnak adnám.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C628A9A6-052C-4A5E-87C1-BD439F3720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1323975"/>
            <a:ext cx="3095624" cy="4610100"/>
          </a:xfrm>
        </p:spPr>
      </p:pic>
    </p:spTree>
    <p:extLst>
      <p:ext uri="{BB962C8B-B14F-4D97-AF65-F5344CB8AC3E}">
        <p14:creationId xmlns:p14="http://schemas.microsoft.com/office/powerpoint/2010/main" val="13955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C96ED1-2420-49D0-9BF0-1391676E7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150" y="1495424"/>
            <a:ext cx="4389120" cy="4114801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hu-HU" b="1" dirty="0"/>
              <a:t> Zöld erdőben, zöld mezőben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Kék virágot szedtem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Kék virágom gyöngyharmattal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Meg is öntözgettem.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Gyöngyharmatos kék virágom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Szellő simogatta.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Azúr színű puha selymét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Napsugár csókolta.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Édesanyám, adhatnék-e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Ajándékot szebbet?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E kis virág – úgy érzem én –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 szívemben termett.</a:t>
            </a:r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D37B48EA-C1F2-4220-855D-95C8B9F53A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0" y="1181100"/>
            <a:ext cx="2937669" cy="4724400"/>
          </a:xfrm>
        </p:spPr>
      </p:pic>
    </p:spTree>
    <p:extLst>
      <p:ext uri="{BB962C8B-B14F-4D97-AF65-F5344CB8AC3E}">
        <p14:creationId xmlns:p14="http://schemas.microsoft.com/office/powerpoint/2010/main" val="30319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FD51506-3BC7-48DB-8E02-A3BC8E979C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6" y="742949"/>
            <a:ext cx="3314622" cy="5114925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4986875B-82B3-4F96-962F-284800780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980" y="2000249"/>
            <a:ext cx="4389120" cy="4114801"/>
          </a:xfrm>
        </p:spPr>
        <p:txBody>
          <a:bodyPr/>
          <a:lstStyle/>
          <a:p>
            <a:pPr marL="45720" indent="0" algn="ctr">
              <a:buNone/>
            </a:pPr>
            <a:r>
              <a:rPr lang="hu-HU" dirty="0"/>
              <a:t>Édesanyám,</a:t>
            </a:r>
            <a:br>
              <a:rPr lang="hu-HU" dirty="0"/>
            </a:br>
            <a:r>
              <a:rPr lang="hu-HU" dirty="0" err="1"/>
              <a:t>virágosat</a:t>
            </a:r>
            <a:r>
              <a:rPr lang="hu-HU" dirty="0"/>
              <a:t> álmodtam,</a:t>
            </a:r>
            <a:br>
              <a:rPr lang="hu-HU" dirty="0"/>
            </a:br>
            <a:r>
              <a:rPr lang="hu-HU" dirty="0"/>
              <a:t>napraforgó</a:t>
            </a:r>
            <a:br>
              <a:rPr lang="hu-HU" dirty="0"/>
            </a:br>
            <a:r>
              <a:rPr lang="hu-HU" dirty="0"/>
              <a:t>virág voltam álmomban,</a:t>
            </a:r>
            <a:br>
              <a:rPr lang="hu-HU" dirty="0"/>
            </a:br>
            <a:r>
              <a:rPr lang="hu-HU" dirty="0"/>
              <a:t>édesanyám,</a:t>
            </a:r>
            <a:br>
              <a:rPr lang="hu-HU" dirty="0"/>
            </a:br>
            <a:r>
              <a:rPr lang="hu-HU" dirty="0"/>
              <a:t>te meg fényes nap voltál,</a:t>
            </a:r>
            <a:br>
              <a:rPr lang="hu-HU" dirty="0"/>
            </a:br>
            <a:r>
              <a:rPr lang="hu-HU" dirty="0"/>
              <a:t>napkeltétől</a:t>
            </a:r>
            <a:br>
              <a:rPr lang="hu-HU" dirty="0"/>
            </a:br>
            <a:r>
              <a:rPr lang="hu-HU" dirty="0"/>
              <a:t>napnyugtáig ragyogtál.</a:t>
            </a:r>
          </a:p>
          <a:p>
            <a:pPr marL="4572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32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D0C48554-4306-4684-ADA0-A5AD2984F8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47749"/>
            <a:ext cx="3360130" cy="5514975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456141-2286-415F-BF5F-851A4F999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295525"/>
            <a:ext cx="4389120" cy="3724275"/>
          </a:xfrm>
        </p:spPr>
        <p:txBody>
          <a:bodyPr/>
          <a:lstStyle/>
          <a:p>
            <a:pPr marL="45720" indent="0" algn="ctr">
              <a:buNone/>
            </a:pPr>
            <a:r>
              <a:rPr lang="hu-HU" dirty="0"/>
              <a:t> </a:t>
            </a:r>
            <a:r>
              <a:rPr lang="hu-HU" b="1" dirty="0"/>
              <a:t>Bokrétát kötöttem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Jó anyám napjára,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Örül a bokrétám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Minden egyes szála.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 azt mondatja velem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Illatos virágom: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Legyen áldás az én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Édes jó anyámon.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11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FFA8819-CA74-43E6-8409-39812BCE40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733425"/>
            <a:ext cx="3347244" cy="5438775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283E20-E56C-4C92-88E2-76F56B4AB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hu-HU" dirty="0"/>
              <a:t>Forró dobogását Halod-e szívemnek? Minden dobbanása Azt mondja: szeretlek. Szeretlek szívemnek Tiszta szent lángjával Igaz szeretettel, Gyermeki hálával. Drága neved napján Ím, </a:t>
            </a:r>
            <a:r>
              <a:rPr lang="hu-HU" dirty="0" err="1"/>
              <a:t>elédbe</a:t>
            </a:r>
            <a:r>
              <a:rPr lang="hu-HU" dirty="0"/>
              <a:t> állok A legjobb anyának Minden jót kívánok.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22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1006765" y="2761673"/>
            <a:ext cx="9725890" cy="32581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u-HU" sz="6000" dirty="0" smtClean="0"/>
              <a:t>Nagymaminak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9977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283E20-E56C-4C92-88E2-76F56B4AB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8000" y="612845"/>
            <a:ext cx="60867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sz="2000" dirty="0"/>
              <a:t>Amikor a Mamihoz megyünk</a:t>
            </a:r>
          </a:p>
          <a:p>
            <a:pPr algn="ctr" fontAlgn="base"/>
            <a:r>
              <a:rPr lang="hu-HU" sz="2000" dirty="0"/>
              <a:t>boldog vagyok nagyon</a:t>
            </a:r>
          </a:p>
          <a:p>
            <a:pPr algn="ctr" fontAlgn="base"/>
            <a:r>
              <a:rPr lang="hu-HU" sz="2000" dirty="0"/>
              <a:t>Nagy ott a dáridó,</a:t>
            </a:r>
          </a:p>
          <a:p>
            <a:pPr algn="ctr" fontAlgn="base"/>
            <a:r>
              <a:rPr lang="hu-HU" sz="2000" dirty="0"/>
              <a:t>van ott vigalom! </a:t>
            </a:r>
          </a:p>
          <a:p>
            <a:pPr algn="ctr" fontAlgn="base"/>
            <a:r>
              <a:rPr lang="hu-HU" sz="2000" dirty="0"/>
              <a:t>A Mami mindent tud:</a:t>
            </a:r>
          </a:p>
          <a:p>
            <a:pPr algn="ctr" fontAlgn="base"/>
            <a:r>
              <a:rPr lang="hu-HU" sz="2000" dirty="0"/>
              <a:t>süt és főz finomat,</a:t>
            </a:r>
          </a:p>
          <a:p>
            <a:pPr algn="ctr" fontAlgn="base"/>
            <a:r>
              <a:rPr lang="hu-HU" sz="2000" dirty="0"/>
              <a:t>fogócskázik velünk,</a:t>
            </a:r>
          </a:p>
          <a:p>
            <a:pPr algn="ctr" fontAlgn="base"/>
            <a:r>
              <a:rPr lang="hu-HU" sz="2000" dirty="0"/>
              <a:t>ölbe vesz, simogat.</a:t>
            </a:r>
          </a:p>
          <a:p>
            <a:pPr algn="ctr" fontAlgn="base"/>
            <a:r>
              <a:rPr lang="hu-HU" sz="2000" dirty="0"/>
              <a:t>Elaltat, becézget,</a:t>
            </a:r>
          </a:p>
          <a:p>
            <a:pPr algn="ctr" fontAlgn="base"/>
            <a:r>
              <a:rPr lang="hu-HU" sz="2000" dirty="0"/>
              <a:t>meséje ringató…</a:t>
            </a:r>
          </a:p>
          <a:p>
            <a:pPr algn="ctr" fontAlgn="base"/>
            <a:r>
              <a:rPr lang="hu-HU" sz="2000" dirty="0"/>
              <a:t>Nagyon fáj a háta,</a:t>
            </a:r>
          </a:p>
          <a:p>
            <a:pPr algn="ctr" fontAlgn="base"/>
            <a:r>
              <a:rPr lang="hu-HU" sz="2000" dirty="0"/>
              <a:t>fogóba mégis hívható.</a:t>
            </a:r>
          </a:p>
          <a:p>
            <a:pPr algn="ctr" fontAlgn="base"/>
            <a:r>
              <a:rPr lang="hu-HU" sz="2000" dirty="0"/>
              <a:t>Együtt szalad velünk,</a:t>
            </a:r>
          </a:p>
          <a:p>
            <a:pPr algn="ctr" fontAlgn="base"/>
            <a:r>
              <a:rPr lang="hu-HU" sz="2000" dirty="0"/>
              <a:t>olyankor fiatal,</a:t>
            </a:r>
          </a:p>
          <a:p>
            <a:pPr algn="ctr" fontAlgn="base"/>
            <a:r>
              <a:rPr lang="hu-HU" sz="2000" dirty="0"/>
              <a:t>elmúlik arcáról a ránc,</a:t>
            </a:r>
          </a:p>
          <a:p>
            <a:pPr algn="ctr" fontAlgn="base"/>
            <a:r>
              <a:rPr lang="hu-HU" sz="2000" dirty="0"/>
              <a:t>eltűnik szeméből a gond, a baj.</a:t>
            </a:r>
          </a:p>
          <a:p>
            <a:pPr algn="ctr" fontAlgn="base"/>
            <a:r>
              <a:rPr lang="hu-HU" sz="2000" dirty="0"/>
              <a:t>Amikor a Mamihoz megyünk,</a:t>
            </a:r>
          </a:p>
          <a:p>
            <a:pPr algn="ctr" fontAlgn="base"/>
            <a:r>
              <a:rPr lang="hu-HU" sz="2000" dirty="0"/>
              <a:t>boldog vagyok nagyon,</a:t>
            </a:r>
          </a:p>
          <a:p>
            <a:pPr algn="ctr" fontAlgn="base"/>
            <a:r>
              <a:rPr lang="hu-HU" sz="2000" dirty="0"/>
              <a:t>megölelem, megcsókolom</a:t>
            </a:r>
          </a:p>
          <a:p>
            <a:pPr algn="ctr" fontAlgn="base"/>
            <a:r>
              <a:rPr lang="hu-HU" sz="2000" dirty="0"/>
              <a:t>és ő is szeret, tudom. </a:t>
            </a:r>
          </a:p>
        </p:txBody>
      </p:sp>
    </p:spTree>
    <p:extLst>
      <p:ext uri="{BB962C8B-B14F-4D97-AF65-F5344CB8AC3E}">
        <p14:creationId xmlns:p14="http://schemas.microsoft.com/office/powerpoint/2010/main" val="21086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1194" y="314325"/>
            <a:ext cx="5333279" cy="4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7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032C9737-F70C-45A6-8CBB-E696879089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923925"/>
            <a:ext cx="3575266" cy="5495925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65A6FB57-538D-42BC-AAB9-2B3E0F81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257425"/>
            <a:ext cx="4389120" cy="3762375"/>
          </a:xfrm>
        </p:spPr>
        <p:txBody>
          <a:bodyPr/>
          <a:lstStyle/>
          <a:p>
            <a:pPr marL="45720" indent="0" algn="ctr">
              <a:buNone/>
            </a:pPr>
            <a:r>
              <a:rPr lang="hu-HU" dirty="0"/>
              <a:t> </a:t>
            </a:r>
            <a:r>
              <a:rPr lang="hu-HU" b="1" dirty="0"/>
              <a:t>Virágot kerestem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 err="1"/>
              <a:t>Pirosat</a:t>
            </a:r>
            <a:r>
              <a:rPr lang="hu-HU" b="1" dirty="0"/>
              <a:t>, fehéret,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Bokrétába kötöm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 odaadom </a:t>
            </a:r>
            <a:r>
              <a:rPr lang="hu-HU" b="1" dirty="0" err="1"/>
              <a:t>néked</a:t>
            </a:r>
            <a:r>
              <a:rPr lang="hu-HU" b="1" dirty="0"/>
              <a:t>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Nem is kívánok én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Érette egyebet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Csak édesanyámat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Az Isten tartsa meg.</a:t>
            </a:r>
            <a:br>
              <a:rPr lang="hu-HU" b="1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79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D1711C51-415C-46E4-AE01-EBE11FAF7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666751"/>
            <a:ext cx="4389120" cy="5353050"/>
          </a:xfrm>
        </p:spPr>
        <p:txBody>
          <a:bodyPr/>
          <a:lstStyle/>
          <a:p>
            <a:pPr marL="45720" indent="0">
              <a:buNone/>
            </a:pP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Édesanyám</a:t>
            </a:r>
            <a:endParaRPr lang="hu-HU" dirty="0"/>
          </a:p>
          <a:p>
            <a:pPr marL="45720" indent="0">
              <a:buNone/>
            </a:pPr>
            <a:r>
              <a:rPr lang="hu-HU" dirty="0"/>
              <a:t>Reggel óta tanakodtam,</a:t>
            </a:r>
            <a:br>
              <a:rPr lang="hu-HU" dirty="0"/>
            </a:br>
            <a:r>
              <a:rPr lang="hu-HU" dirty="0"/>
              <a:t>Mit mondhatnék </a:t>
            </a:r>
            <a:r>
              <a:rPr lang="hu-HU" dirty="0" err="1"/>
              <a:t>Tenéked</a:t>
            </a:r>
            <a:r>
              <a:rPr lang="hu-HU" dirty="0"/>
              <a:t>,</a:t>
            </a:r>
            <a:br>
              <a:rPr lang="hu-HU" dirty="0"/>
            </a:br>
            <a:r>
              <a:rPr lang="hu-HU" dirty="0"/>
              <a:t>Olyan szépet gondoltam ki,</a:t>
            </a:r>
            <a:br>
              <a:rPr lang="hu-HU" dirty="0"/>
            </a:br>
            <a:r>
              <a:rPr lang="hu-HU" dirty="0"/>
              <a:t>Hogy elmondani nem lehet.</a:t>
            </a:r>
            <a:br>
              <a:rPr lang="hu-HU" dirty="0"/>
            </a:br>
            <a:r>
              <a:rPr lang="hu-HU" dirty="0"/>
              <a:t>Nem találtam rá szavakat,</a:t>
            </a:r>
            <a:br>
              <a:rPr lang="hu-HU" dirty="0"/>
            </a:br>
            <a:r>
              <a:rPr lang="hu-HU" dirty="0"/>
              <a:t>Még verset sem találtam,</a:t>
            </a:r>
            <a:br>
              <a:rPr lang="hu-HU" dirty="0"/>
            </a:br>
            <a:r>
              <a:rPr lang="hu-HU" dirty="0"/>
              <a:t>Minden, amit elmondhatnék</a:t>
            </a:r>
            <a:br>
              <a:rPr lang="hu-HU" dirty="0"/>
            </a:br>
            <a:r>
              <a:rPr lang="hu-HU" dirty="0"/>
              <a:t>Itt van egy szál virágban.</a:t>
            </a:r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F488B1F-F505-4C81-AD70-EAA92BCD9B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6" y="742950"/>
            <a:ext cx="3286124" cy="5067300"/>
          </a:xfrm>
        </p:spPr>
      </p:pic>
    </p:spTree>
    <p:extLst>
      <p:ext uri="{BB962C8B-B14F-4D97-AF65-F5344CB8AC3E}">
        <p14:creationId xmlns:p14="http://schemas.microsoft.com/office/powerpoint/2010/main" val="12235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E3D60A38-4D3B-49E3-9AB9-35C710A09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357187"/>
            <a:ext cx="4389120" cy="6143625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hu-HU" b="1" dirty="0"/>
              <a:t>Odaállok elé,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meghatottan, szépen,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még a kék is kékebb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ma a fényes égen.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A virág a mezőn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illatosabb máma,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pillangókat röptet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szarkaláb, a mályva…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Csokorba kötöttem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szavaimat régen,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elmondani mégis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oly nehéz most </a:t>
            </a:r>
            <a:r>
              <a:rPr lang="hu-HU" b="1" dirty="0" err="1"/>
              <a:t>nékem</a:t>
            </a:r>
            <a:r>
              <a:rPr lang="hu-HU" b="1" dirty="0"/>
              <a:t>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Végül a szám nyílik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pár ünnepi szóra: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vers, a dal, az ének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jó Anyámnak szól ma!</a:t>
            </a:r>
            <a:endParaRPr lang="hu-HU" dirty="0"/>
          </a:p>
          <a:p>
            <a:pPr marL="4572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66BDC7CB-D146-43C1-8F59-95C3EB5706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962025"/>
            <a:ext cx="3337719" cy="5538787"/>
          </a:xfrm>
        </p:spPr>
      </p:pic>
    </p:spTree>
    <p:extLst>
      <p:ext uri="{BB962C8B-B14F-4D97-AF65-F5344CB8AC3E}">
        <p14:creationId xmlns:p14="http://schemas.microsoft.com/office/powerpoint/2010/main" val="39668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7317F19-B296-450D-BC14-810FE9F2E7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666751"/>
            <a:ext cx="3271044" cy="5838824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D49A3C9A-0204-4F0D-8517-26BA6A2B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790575"/>
            <a:ext cx="4389120" cy="5715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hu-HU" b="1" dirty="0"/>
              <a:t> </a:t>
            </a:r>
            <a:r>
              <a:rPr lang="hu-HU" b="1" dirty="0" err="1"/>
              <a:t>Réges</a:t>
            </a:r>
            <a:r>
              <a:rPr lang="hu-HU" b="1" dirty="0"/>
              <a:t> régen készülődünk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erre a nagy napra,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hiszen ma van az esztendő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legeslegszebb napja!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Hajnal óta anyut lessük,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ébred- már, hív-e?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Neki van a világon a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legeslegjobb szíve!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Bizony nincs a naptáraknak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mosolygósabb lapjuk!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Szobáját ma virágokkal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 err="1"/>
              <a:t>telis</a:t>
            </a:r>
            <a:r>
              <a:rPr lang="hu-HU" b="1" dirty="0"/>
              <a:t> teli rakjuk.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Amit érzünk, amit szólnánk,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vidám dalba öntjük,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édesanyát énekszóval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szívből felköszöntjük!</a:t>
            </a:r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21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08711D0F-11DF-4DD8-A994-D3329D2B03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4850"/>
            <a:ext cx="3394869" cy="5915025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B18C532A-619C-4868-94D4-7B459B054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704851"/>
            <a:ext cx="4389120" cy="5915024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hu-HU" dirty="0"/>
              <a:t>Édesanyám, harmat voltam:</a:t>
            </a:r>
            <a:br>
              <a:rPr lang="hu-HU" dirty="0"/>
            </a:br>
            <a:r>
              <a:rPr lang="hu-HU" dirty="0"/>
              <a:t>selyem rétre le is hulltam.</a:t>
            </a:r>
            <a:br>
              <a:rPr lang="hu-HU" dirty="0"/>
            </a:br>
            <a:r>
              <a:rPr lang="hu-HU" dirty="0"/>
              <a:t>Virágokat nevelgettem,</a:t>
            </a:r>
            <a:br>
              <a:rPr lang="hu-HU" dirty="0"/>
            </a:br>
            <a:r>
              <a:rPr lang="hu-HU" dirty="0"/>
              <a:t>hogy azután </a:t>
            </a:r>
            <a:r>
              <a:rPr lang="hu-HU" dirty="0" err="1"/>
              <a:t>néked</a:t>
            </a:r>
            <a:r>
              <a:rPr lang="hu-HU" dirty="0"/>
              <a:t> szedjem.</a:t>
            </a:r>
            <a:br>
              <a:rPr lang="hu-HU" dirty="0"/>
            </a:br>
            <a:r>
              <a:rPr lang="hu-HU" dirty="0"/>
              <a:t>Harmat cseppje, eső szála,</a:t>
            </a:r>
            <a:br>
              <a:rPr lang="hu-HU" dirty="0"/>
            </a:br>
            <a:r>
              <a:rPr lang="hu-HU" dirty="0"/>
              <a:t>könnyű fényt vont a szirmára.</a:t>
            </a:r>
          </a:p>
          <a:p>
            <a:pPr marL="45720" indent="0" algn="ctr" fontAlgn="base">
              <a:buNone/>
            </a:pPr>
            <a:r>
              <a:rPr lang="hu-HU" dirty="0"/>
              <a:t>Anyák napján, édesanyám:</a:t>
            </a:r>
            <a:br>
              <a:rPr lang="hu-HU" dirty="0"/>
            </a:br>
            <a:r>
              <a:rPr lang="hu-HU" dirty="0"/>
              <a:t>ölelésed az én tanyám.</a:t>
            </a:r>
            <a:br>
              <a:rPr lang="hu-HU" dirty="0"/>
            </a:br>
            <a:r>
              <a:rPr lang="hu-HU" dirty="0"/>
              <a:t>Az én tanyám: menedékem,</a:t>
            </a:r>
            <a:br>
              <a:rPr lang="hu-HU" dirty="0"/>
            </a:br>
            <a:r>
              <a:rPr lang="hu-HU" dirty="0"/>
              <a:t>hozzád vezet boldog léptem.</a:t>
            </a:r>
            <a:br>
              <a:rPr lang="hu-HU" dirty="0"/>
            </a:br>
            <a:r>
              <a:rPr lang="hu-HU" dirty="0"/>
              <a:t>Örömkönnyek szemedben. . .</a:t>
            </a:r>
            <a:br>
              <a:rPr lang="hu-HU" dirty="0"/>
            </a:br>
            <a:r>
              <a:rPr lang="hu-HU" dirty="0"/>
              <a:t>Én ezért most, mondd, mit tettem?</a:t>
            </a:r>
          </a:p>
          <a:p>
            <a:pPr marL="45720" indent="0" algn="ctr" fontAlgn="base">
              <a:buNone/>
            </a:pPr>
            <a:r>
              <a:rPr lang="hu-HU" dirty="0"/>
              <a:t>Bokrétámat megkötöttem:</a:t>
            </a:r>
            <a:br>
              <a:rPr lang="hu-HU" dirty="0"/>
            </a:br>
            <a:r>
              <a:rPr lang="hu-HU" dirty="0"/>
              <a:t>hímes csokor nőtt kezemben.</a:t>
            </a:r>
            <a:br>
              <a:rPr lang="hu-HU" dirty="0"/>
            </a:br>
            <a:r>
              <a:rPr lang="hu-HU" dirty="0"/>
              <a:t>Virágos most a mi házunk,</a:t>
            </a:r>
            <a:br>
              <a:rPr lang="hu-HU" dirty="0"/>
            </a:br>
            <a:r>
              <a:rPr lang="hu-HU" dirty="0"/>
              <a:t>anyák napján meg kell állnunk!</a:t>
            </a:r>
            <a:br>
              <a:rPr lang="hu-HU" dirty="0"/>
            </a:br>
            <a:r>
              <a:rPr lang="hu-HU" dirty="0"/>
              <a:t>Meg kell állnunk, megpihennünk,</a:t>
            </a:r>
            <a:br>
              <a:rPr lang="hu-HU" dirty="0"/>
            </a:br>
            <a:r>
              <a:rPr lang="hu-HU" dirty="0"/>
              <a:t>édesanyánk ünnepelnünk.</a:t>
            </a:r>
          </a:p>
          <a:p>
            <a:pPr marL="4572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97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E8E6C10C-07A6-4B48-BC2B-DF6EEEF79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71675"/>
            <a:ext cx="4389120" cy="4048125"/>
          </a:xfrm>
        </p:spPr>
        <p:txBody>
          <a:bodyPr/>
          <a:lstStyle/>
          <a:p>
            <a:pPr marL="45720" indent="0" algn="ctr" fontAlgn="base">
              <a:buNone/>
            </a:pPr>
            <a:r>
              <a:rPr lang="hu-HU" b="1" dirty="0"/>
              <a:t>Tavaszodik, kis kertemben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kinyílik a tulipán.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Ragyognak a harmatcseppek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anyák napja hajnalán.</a:t>
            </a:r>
            <a:endParaRPr lang="hu-HU" dirty="0"/>
          </a:p>
          <a:p>
            <a:pPr marL="45720" indent="0" algn="ctr" fontAlgn="base">
              <a:buNone/>
            </a:pPr>
            <a:r>
              <a:rPr lang="hu-HU" b="1" dirty="0"/>
              <a:t>Kinyílott a bazsarózsa,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kék nefelejcs, tulipán,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neked adom anyák napján, 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édes-kedves anyukám.</a:t>
            </a:r>
            <a:endParaRPr lang="hu-HU" dirty="0"/>
          </a:p>
          <a:p>
            <a:pPr marL="4572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1F37D32A-0D62-47D1-A6A7-67B7A9B622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219201"/>
            <a:ext cx="3267075" cy="5286374"/>
          </a:xfrm>
        </p:spPr>
      </p:pic>
    </p:spTree>
    <p:extLst>
      <p:ext uri="{BB962C8B-B14F-4D97-AF65-F5344CB8AC3E}">
        <p14:creationId xmlns:p14="http://schemas.microsoft.com/office/powerpoint/2010/main" val="38161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VIRÁGOK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334_TF03098890" id="{336B9D45-133E-45AC-99DE-890757489103}" vid="{D43D21C7-A797-4CDB-A722-3792F8E94808}"/>
    </a:ext>
  </a:extLst>
</a:theme>
</file>

<file path=ppt/theme/theme2.xml><?xml version="1.0" encoding="utf-8"?>
<a:theme xmlns:a="http://schemas.openxmlformats.org/drawingml/2006/main" name="Office-téma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Lila virágok kék háttéren (szélesvásznú)</Template>
  <TotalTime>173</TotalTime>
  <Words>195</Words>
  <Application>Microsoft Office PowerPoint</Application>
  <PresentationFormat>Szélesvásznú</PresentationFormat>
  <Paragraphs>92</Paragraphs>
  <Slides>33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6" baseType="lpstr">
      <vt:lpstr>Arial</vt:lpstr>
      <vt:lpstr>Century Schoolbook</vt:lpstr>
      <vt:lpstr>VIRÁGOK 16X9</vt:lpstr>
      <vt:lpstr>Anyák napjára szeretettel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pentekr</dc:creator>
  <cp:lastModifiedBy>Kutosné Tóth Hajnalka</cp:lastModifiedBy>
  <cp:revision>36</cp:revision>
  <dcterms:created xsi:type="dcterms:W3CDTF">2020-04-23T13:29:11Z</dcterms:created>
  <dcterms:modified xsi:type="dcterms:W3CDTF">2020-04-30T08:52:11Z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